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49E8D2-858F-4AB6-814A-97404AD66EAA}" v="74" dt="2025-05-12T19:27:37.3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3203" autoAdjust="0"/>
  </p:normalViewPr>
  <p:slideViewPr>
    <p:cSldViewPr snapToGrid="0">
      <p:cViewPr>
        <p:scale>
          <a:sx n="75" d="100"/>
          <a:sy n="75" d="100"/>
        </p:scale>
        <p:origin x="97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manth sai" userId="70772da2eff1bca3" providerId="LiveId" clId="{E649E8D2-858F-4AB6-814A-97404AD66EAA}"/>
    <pc:docChg chg="undo custSel modSld">
      <pc:chgData name="Hemanth sai" userId="70772da2eff1bca3" providerId="LiveId" clId="{E649E8D2-858F-4AB6-814A-97404AD66EAA}" dt="2025-05-12T19:27:47.211" v="551" actId="20577"/>
      <pc:docMkLst>
        <pc:docMk/>
      </pc:docMkLst>
      <pc:sldChg chg="addSp delSp modSp mod">
        <pc:chgData name="Hemanth sai" userId="70772da2eff1bca3" providerId="LiveId" clId="{E649E8D2-858F-4AB6-814A-97404AD66EAA}" dt="2025-05-12T19:27:47.211" v="551" actId="20577"/>
        <pc:sldMkLst>
          <pc:docMk/>
          <pc:sldMk cId="3009850652" sldId="256"/>
        </pc:sldMkLst>
        <pc:spChg chg="add del mod">
          <ac:chgData name="Hemanth sai" userId="70772da2eff1bca3" providerId="LiveId" clId="{E649E8D2-858F-4AB6-814A-97404AD66EAA}" dt="2025-05-12T18:44:27.817" v="70" actId="478"/>
          <ac:spMkLst>
            <pc:docMk/>
            <pc:sldMk cId="3009850652" sldId="256"/>
            <ac:spMk id="27" creationId="{B6FDEE69-DCFA-3DA0-39BC-1C2BDFCB9565}"/>
          </ac:spMkLst>
        </pc:spChg>
        <pc:spChg chg="add mod">
          <ac:chgData name="Hemanth sai" userId="70772da2eff1bca3" providerId="LiveId" clId="{E649E8D2-858F-4AB6-814A-97404AD66EAA}" dt="2025-05-12T19:25:29.916" v="439" actId="113"/>
          <ac:spMkLst>
            <pc:docMk/>
            <pc:sldMk cId="3009850652" sldId="256"/>
            <ac:spMk id="251" creationId="{4337FC7E-5793-7F78-FF5A-492BE8CDD35B}"/>
          </ac:spMkLst>
        </pc:spChg>
        <pc:spChg chg="add mod">
          <ac:chgData name="Hemanth sai" userId="70772da2eff1bca3" providerId="LiveId" clId="{E649E8D2-858F-4AB6-814A-97404AD66EAA}" dt="2025-05-12T19:26:06.146" v="465" actId="113"/>
          <ac:spMkLst>
            <pc:docMk/>
            <pc:sldMk cId="3009850652" sldId="256"/>
            <ac:spMk id="252" creationId="{1E6C2919-501A-B326-D21F-302560965503}"/>
          </ac:spMkLst>
        </pc:spChg>
        <pc:spChg chg="add mod">
          <ac:chgData name="Hemanth sai" userId="70772da2eff1bca3" providerId="LiveId" clId="{E649E8D2-858F-4AB6-814A-97404AD66EAA}" dt="2025-05-12T19:26:29.857" v="483" actId="1076"/>
          <ac:spMkLst>
            <pc:docMk/>
            <pc:sldMk cId="3009850652" sldId="256"/>
            <ac:spMk id="253" creationId="{8C7D62A1-05A3-1199-C871-D0814ECD815C}"/>
          </ac:spMkLst>
        </pc:spChg>
        <pc:spChg chg="add mod">
          <ac:chgData name="Hemanth sai" userId="70772da2eff1bca3" providerId="LiveId" clId="{E649E8D2-858F-4AB6-814A-97404AD66EAA}" dt="2025-05-12T19:26:58.270" v="499" actId="20577"/>
          <ac:spMkLst>
            <pc:docMk/>
            <pc:sldMk cId="3009850652" sldId="256"/>
            <ac:spMk id="254" creationId="{EEC5CBEF-FBFE-D811-BC90-C7A5D6FBB924}"/>
          </ac:spMkLst>
        </pc:spChg>
        <pc:spChg chg="add mod">
          <ac:chgData name="Hemanth sai" userId="70772da2eff1bca3" providerId="LiveId" clId="{E649E8D2-858F-4AB6-814A-97404AD66EAA}" dt="2025-05-12T19:27:27.902" v="534" actId="20577"/>
          <ac:spMkLst>
            <pc:docMk/>
            <pc:sldMk cId="3009850652" sldId="256"/>
            <ac:spMk id="255" creationId="{AC5BC42F-2E9B-CBA1-B9DD-27BBDC5D87F5}"/>
          </ac:spMkLst>
        </pc:spChg>
        <pc:spChg chg="add mod">
          <ac:chgData name="Hemanth sai" userId="70772da2eff1bca3" providerId="LiveId" clId="{E649E8D2-858F-4AB6-814A-97404AD66EAA}" dt="2025-05-12T19:27:47.211" v="551" actId="20577"/>
          <ac:spMkLst>
            <pc:docMk/>
            <pc:sldMk cId="3009850652" sldId="256"/>
            <ac:spMk id="256" creationId="{9C6371FE-69F7-86B8-01C1-C7B2E37C444A}"/>
          </ac:spMkLst>
        </pc:spChg>
        <pc:picChg chg="mod">
          <ac:chgData name="Hemanth sai" userId="70772da2eff1bca3" providerId="LiveId" clId="{E649E8D2-858F-4AB6-814A-97404AD66EAA}" dt="2025-05-12T18:51:47.271" v="141" actId="1076"/>
          <ac:picMkLst>
            <pc:docMk/>
            <pc:sldMk cId="3009850652" sldId="256"/>
            <ac:picMk id="5" creationId="{FE0042F4-B321-EFF8-49E9-11B330A65AD9}"/>
          </ac:picMkLst>
        </pc:picChg>
        <pc:picChg chg="mod">
          <ac:chgData name="Hemanth sai" userId="70772da2eff1bca3" providerId="LiveId" clId="{E649E8D2-858F-4AB6-814A-97404AD66EAA}" dt="2025-05-12T19:22:42.275" v="415" actId="208"/>
          <ac:picMkLst>
            <pc:docMk/>
            <pc:sldMk cId="3009850652" sldId="256"/>
            <ac:picMk id="7" creationId="{8E5EB797-49CB-6191-2FBB-B49CFAA11DAE}"/>
          </ac:picMkLst>
        </pc:picChg>
        <pc:picChg chg="mod">
          <ac:chgData name="Hemanth sai" userId="70772da2eff1bca3" providerId="LiveId" clId="{E649E8D2-858F-4AB6-814A-97404AD66EAA}" dt="2025-05-12T19:22:03.794" v="409" actId="1582"/>
          <ac:picMkLst>
            <pc:docMk/>
            <pc:sldMk cId="3009850652" sldId="256"/>
            <ac:picMk id="9" creationId="{07190378-B37A-FFA1-AB83-5E42A3C839E7}"/>
          </ac:picMkLst>
        </pc:picChg>
        <pc:picChg chg="mod">
          <ac:chgData name="Hemanth sai" userId="70772da2eff1bca3" providerId="LiveId" clId="{E649E8D2-858F-4AB6-814A-97404AD66EAA}" dt="2025-05-12T19:23:02.194" v="420" actId="208"/>
          <ac:picMkLst>
            <pc:docMk/>
            <pc:sldMk cId="3009850652" sldId="256"/>
            <ac:picMk id="11" creationId="{09BF53F8-200D-D2FB-F1CC-878E0903229C}"/>
          </ac:picMkLst>
        </pc:picChg>
        <pc:picChg chg="mod">
          <ac:chgData name="Hemanth sai" userId="70772da2eff1bca3" providerId="LiveId" clId="{E649E8D2-858F-4AB6-814A-97404AD66EAA}" dt="2025-05-12T19:23:16.174" v="424" actId="208"/>
          <ac:picMkLst>
            <pc:docMk/>
            <pc:sldMk cId="3009850652" sldId="256"/>
            <ac:picMk id="13" creationId="{8B32EFB3-B4B4-B15A-0FB6-F26A9B7E3DD9}"/>
          </ac:picMkLst>
        </pc:picChg>
        <pc:picChg chg="mod">
          <ac:chgData name="Hemanth sai" userId="70772da2eff1bca3" providerId="LiveId" clId="{E649E8D2-858F-4AB6-814A-97404AD66EAA}" dt="2025-05-12T19:23:09.082" v="423" actId="208"/>
          <ac:picMkLst>
            <pc:docMk/>
            <pc:sldMk cId="3009850652" sldId="256"/>
            <ac:picMk id="14" creationId="{2A77AF9F-5BD3-E7BF-4226-F50FCA38E7D4}"/>
          </ac:picMkLst>
        </pc:picChg>
        <pc:picChg chg="mod">
          <ac:chgData name="Hemanth sai" userId="70772da2eff1bca3" providerId="LiveId" clId="{E649E8D2-858F-4AB6-814A-97404AD66EAA}" dt="2025-05-12T19:23:04.614" v="421" actId="208"/>
          <ac:picMkLst>
            <pc:docMk/>
            <pc:sldMk cId="3009850652" sldId="256"/>
            <ac:picMk id="15" creationId="{2ED17308-985C-BBFE-29A1-384713D42617}"/>
          </ac:picMkLst>
        </pc:picChg>
        <pc:picChg chg="mod">
          <ac:chgData name="Hemanth sai" userId="70772da2eff1bca3" providerId="LiveId" clId="{E649E8D2-858F-4AB6-814A-97404AD66EAA}" dt="2025-05-12T19:23:06.924" v="422" actId="208"/>
          <ac:picMkLst>
            <pc:docMk/>
            <pc:sldMk cId="3009850652" sldId="256"/>
            <ac:picMk id="16" creationId="{5C1ED763-A8FF-8144-3E47-7A057D9A9952}"/>
          </ac:picMkLst>
        </pc:picChg>
        <pc:picChg chg="add mod">
          <ac:chgData name="Hemanth sai" userId="70772da2eff1bca3" providerId="LiveId" clId="{E649E8D2-858F-4AB6-814A-97404AD66EAA}" dt="2025-05-12T19:23:18.576" v="425" actId="208"/>
          <ac:picMkLst>
            <pc:docMk/>
            <pc:sldMk cId="3009850652" sldId="256"/>
            <ac:picMk id="61" creationId="{14869C40-C1FB-3AB7-A127-4CE01A536087}"/>
          </ac:picMkLst>
        </pc:picChg>
        <pc:cxnChg chg="add mod">
          <ac:chgData name="Hemanth sai" userId="70772da2eff1bca3" providerId="LiveId" clId="{E649E8D2-858F-4AB6-814A-97404AD66EAA}" dt="2025-05-12T18:41:59.725" v="8" actId="1076"/>
          <ac:cxnSpMkLst>
            <pc:docMk/>
            <pc:sldMk cId="3009850652" sldId="256"/>
            <ac:cxnSpMk id="3" creationId="{A8615815-26CF-9738-C8D1-6FB710A67A33}"/>
          </ac:cxnSpMkLst>
        </pc:cxnChg>
        <pc:cxnChg chg="add del mod">
          <ac:chgData name="Hemanth sai" userId="70772da2eff1bca3" providerId="LiveId" clId="{E649E8D2-858F-4AB6-814A-97404AD66EAA}" dt="2025-05-12T18:41:33.450" v="5" actId="478"/>
          <ac:cxnSpMkLst>
            <pc:docMk/>
            <pc:sldMk cId="3009850652" sldId="256"/>
            <ac:cxnSpMk id="10" creationId="{86300298-B4A8-8FEC-7473-61540590FA90}"/>
          </ac:cxnSpMkLst>
        </pc:cxnChg>
        <pc:cxnChg chg="add mod">
          <ac:chgData name="Hemanth sai" userId="70772da2eff1bca3" providerId="LiveId" clId="{E649E8D2-858F-4AB6-814A-97404AD66EAA}" dt="2025-05-12T18:42:31.346" v="13" actId="14100"/>
          <ac:cxnSpMkLst>
            <pc:docMk/>
            <pc:sldMk cId="3009850652" sldId="256"/>
            <ac:cxnSpMk id="17" creationId="{25D9D6E5-4B7A-FE22-1CF2-52B44E00EF6D}"/>
          </ac:cxnSpMkLst>
        </pc:cxnChg>
        <pc:cxnChg chg="add mod">
          <ac:chgData name="Hemanth sai" userId="70772da2eff1bca3" providerId="LiveId" clId="{E649E8D2-858F-4AB6-814A-97404AD66EAA}" dt="2025-05-12T18:42:44.125" v="17" actId="14100"/>
          <ac:cxnSpMkLst>
            <pc:docMk/>
            <pc:sldMk cId="3009850652" sldId="256"/>
            <ac:cxnSpMk id="20" creationId="{B7FB6FA9-6349-333A-4845-2A173734AC46}"/>
          </ac:cxnSpMkLst>
        </pc:cxnChg>
        <pc:cxnChg chg="add mod">
          <ac:chgData name="Hemanth sai" userId="70772da2eff1bca3" providerId="LiveId" clId="{E649E8D2-858F-4AB6-814A-97404AD66EAA}" dt="2025-05-12T18:44:38.556" v="74" actId="14100"/>
          <ac:cxnSpMkLst>
            <pc:docMk/>
            <pc:sldMk cId="3009850652" sldId="256"/>
            <ac:cxnSpMk id="23" creationId="{1E5DD32A-E073-62C2-E82F-9AFC6B8FDF29}"/>
          </ac:cxnSpMkLst>
        </pc:cxnChg>
        <pc:cxnChg chg="add mod">
          <ac:chgData name="Hemanth sai" userId="70772da2eff1bca3" providerId="LiveId" clId="{E649E8D2-858F-4AB6-814A-97404AD66EAA}" dt="2025-05-12T19:20:53.071" v="403" actId="14100"/>
          <ac:cxnSpMkLst>
            <pc:docMk/>
            <pc:sldMk cId="3009850652" sldId="256"/>
            <ac:cxnSpMk id="24" creationId="{CBFCEF03-6622-2DAA-B24C-3788C5A53D58}"/>
          </ac:cxnSpMkLst>
        </pc:cxnChg>
        <pc:cxnChg chg="add del mod">
          <ac:chgData name="Hemanth sai" userId="70772da2eff1bca3" providerId="LiveId" clId="{E649E8D2-858F-4AB6-814A-97404AD66EAA}" dt="2025-05-12T18:42:57.395" v="22" actId="478"/>
          <ac:cxnSpMkLst>
            <pc:docMk/>
            <pc:sldMk cId="3009850652" sldId="256"/>
            <ac:cxnSpMk id="25" creationId="{18B30F8D-5F0C-97D0-EA29-53AADE567822}"/>
          </ac:cxnSpMkLst>
        </pc:cxnChg>
        <pc:cxnChg chg="add mod">
          <ac:chgData name="Hemanth sai" userId="70772da2eff1bca3" providerId="LiveId" clId="{E649E8D2-858F-4AB6-814A-97404AD66EAA}" dt="2025-05-12T18:44:52.063" v="79" actId="14100"/>
          <ac:cxnSpMkLst>
            <pc:docMk/>
            <pc:sldMk cId="3009850652" sldId="256"/>
            <ac:cxnSpMk id="31" creationId="{75905EBA-1044-4B03-9F4D-B894412D5057}"/>
          </ac:cxnSpMkLst>
        </pc:cxnChg>
        <pc:cxnChg chg="add mod">
          <ac:chgData name="Hemanth sai" userId="70772da2eff1bca3" providerId="LiveId" clId="{E649E8D2-858F-4AB6-814A-97404AD66EAA}" dt="2025-05-12T19:22:29.483" v="414" actId="1076"/>
          <ac:cxnSpMkLst>
            <pc:docMk/>
            <pc:sldMk cId="3009850652" sldId="256"/>
            <ac:cxnSpMk id="33" creationId="{576254CE-5450-4F01-108E-5461BBADC129}"/>
          </ac:cxnSpMkLst>
        </pc:cxnChg>
        <pc:cxnChg chg="add mod">
          <ac:chgData name="Hemanth sai" userId="70772da2eff1bca3" providerId="LiveId" clId="{E649E8D2-858F-4AB6-814A-97404AD66EAA}" dt="2025-05-12T18:45:10.531" v="85" actId="14100"/>
          <ac:cxnSpMkLst>
            <pc:docMk/>
            <pc:sldMk cId="3009850652" sldId="256"/>
            <ac:cxnSpMk id="35" creationId="{CA6F99D8-94C2-338F-5B8C-1983AEE1E9DA}"/>
          </ac:cxnSpMkLst>
        </pc:cxnChg>
        <pc:cxnChg chg="add mod">
          <ac:chgData name="Hemanth sai" userId="70772da2eff1bca3" providerId="LiveId" clId="{E649E8D2-858F-4AB6-814A-97404AD66EAA}" dt="2025-05-12T18:45:32.813" v="92" actId="14100"/>
          <ac:cxnSpMkLst>
            <pc:docMk/>
            <pc:sldMk cId="3009850652" sldId="256"/>
            <ac:cxnSpMk id="37" creationId="{D4EE645A-CB0F-AE0F-6775-C5AFC3CEC16A}"/>
          </ac:cxnSpMkLst>
        </pc:cxnChg>
        <pc:cxnChg chg="add mod">
          <ac:chgData name="Hemanth sai" userId="70772da2eff1bca3" providerId="LiveId" clId="{E649E8D2-858F-4AB6-814A-97404AD66EAA}" dt="2025-05-12T18:46:40.375" v="95" actId="14100"/>
          <ac:cxnSpMkLst>
            <pc:docMk/>
            <pc:sldMk cId="3009850652" sldId="256"/>
            <ac:cxnSpMk id="38" creationId="{235E9C74-22B5-4F95-DCFE-2CE197EE3486}"/>
          </ac:cxnSpMkLst>
        </pc:cxnChg>
        <pc:cxnChg chg="add mod">
          <ac:chgData name="Hemanth sai" userId="70772da2eff1bca3" providerId="LiveId" clId="{E649E8D2-858F-4AB6-814A-97404AD66EAA}" dt="2025-05-12T18:46:52.179" v="98" actId="1076"/>
          <ac:cxnSpMkLst>
            <pc:docMk/>
            <pc:sldMk cId="3009850652" sldId="256"/>
            <ac:cxnSpMk id="45" creationId="{A3E4A4C0-C3CE-F487-5B6B-E58075C14C60}"/>
          </ac:cxnSpMkLst>
        </pc:cxnChg>
        <pc:cxnChg chg="add mod">
          <ac:chgData name="Hemanth sai" userId="70772da2eff1bca3" providerId="LiveId" clId="{E649E8D2-858F-4AB6-814A-97404AD66EAA}" dt="2025-05-12T18:47:38.083" v="112" actId="14100"/>
          <ac:cxnSpMkLst>
            <pc:docMk/>
            <pc:sldMk cId="3009850652" sldId="256"/>
            <ac:cxnSpMk id="46" creationId="{D645F2E0-527B-603E-2019-399D84C5506B}"/>
          </ac:cxnSpMkLst>
        </pc:cxnChg>
        <pc:cxnChg chg="add mod">
          <ac:chgData name="Hemanth sai" userId="70772da2eff1bca3" providerId="LiveId" clId="{E649E8D2-858F-4AB6-814A-97404AD66EAA}" dt="2025-05-12T19:22:03.794" v="409" actId="1582"/>
          <ac:cxnSpMkLst>
            <pc:docMk/>
            <pc:sldMk cId="3009850652" sldId="256"/>
            <ac:cxnSpMk id="47" creationId="{D0637469-085F-6EA6-CDA8-74D931D9867E}"/>
          </ac:cxnSpMkLst>
        </pc:cxnChg>
        <pc:cxnChg chg="add mod">
          <ac:chgData name="Hemanth sai" userId="70772da2eff1bca3" providerId="LiveId" clId="{E649E8D2-858F-4AB6-814A-97404AD66EAA}" dt="2025-05-12T18:47:33.175" v="111" actId="14100"/>
          <ac:cxnSpMkLst>
            <pc:docMk/>
            <pc:sldMk cId="3009850652" sldId="256"/>
            <ac:cxnSpMk id="49" creationId="{7664EFA4-CEAB-440A-C719-0D3EEADF84A3}"/>
          </ac:cxnSpMkLst>
        </pc:cxnChg>
        <pc:cxnChg chg="add mod">
          <ac:chgData name="Hemanth sai" userId="70772da2eff1bca3" providerId="LiveId" clId="{E649E8D2-858F-4AB6-814A-97404AD66EAA}" dt="2025-05-12T19:22:03.794" v="409" actId="1582"/>
          <ac:cxnSpMkLst>
            <pc:docMk/>
            <pc:sldMk cId="3009850652" sldId="256"/>
            <ac:cxnSpMk id="55" creationId="{80F27427-5A68-2297-006D-A21E752A20CA}"/>
          </ac:cxnSpMkLst>
        </pc:cxnChg>
        <pc:cxnChg chg="add mod">
          <ac:chgData name="Hemanth sai" userId="70772da2eff1bca3" providerId="LiveId" clId="{E649E8D2-858F-4AB6-814A-97404AD66EAA}" dt="2025-05-12T18:57:14.762" v="214" actId="14100"/>
          <ac:cxnSpMkLst>
            <pc:docMk/>
            <pc:sldMk cId="3009850652" sldId="256"/>
            <ac:cxnSpMk id="57" creationId="{8A3FD4E0-5DFC-23C0-25E1-C0A325C8ED62}"/>
          </ac:cxnSpMkLst>
        </pc:cxnChg>
        <pc:cxnChg chg="add mod">
          <ac:chgData name="Hemanth sai" userId="70772da2eff1bca3" providerId="LiveId" clId="{E649E8D2-858F-4AB6-814A-97404AD66EAA}" dt="2025-05-12T18:52:30.046" v="146" actId="13822"/>
          <ac:cxnSpMkLst>
            <pc:docMk/>
            <pc:sldMk cId="3009850652" sldId="256"/>
            <ac:cxnSpMk id="63" creationId="{8DB48008-71C9-E3BF-DBEC-464B154487D4}"/>
          </ac:cxnSpMkLst>
        </pc:cxnChg>
        <pc:cxnChg chg="add mod">
          <ac:chgData name="Hemanth sai" userId="70772da2eff1bca3" providerId="LiveId" clId="{E649E8D2-858F-4AB6-814A-97404AD66EAA}" dt="2025-05-12T18:52:43.950" v="151" actId="14100"/>
          <ac:cxnSpMkLst>
            <pc:docMk/>
            <pc:sldMk cId="3009850652" sldId="256"/>
            <ac:cxnSpMk id="65" creationId="{85F07A32-55CC-FA06-3053-39AEED0EA84F}"/>
          </ac:cxnSpMkLst>
        </pc:cxnChg>
        <pc:cxnChg chg="add mod">
          <ac:chgData name="Hemanth sai" userId="70772da2eff1bca3" providerId="LiveId" clId="{E649E8D2-858F-4AB6-814A-97404AD66EAA}" dt="2025-05-12T18:54:17.966" v="175" actId="14100"/>
          <ac:cxnSpMkLst>
            <pc:docMk/>
            <pc:sldMk cId="3009850652" sldId="256"/>
            <ac:cxnSpMk id="68" creationId="{5C2862DD-94B3-DBEE-B53A-59309B2F91D9}"/>
          </ac:cxnSpMkLst>
        </pc:cxnChg>
        <pc:cxnChg chg="add mod">
          <ac:chgData name="Hemanth sai" userId="70772da2eff1bca3" providerId="LiveId" clId="{E649E8D2-858F-4AB6-814A-97404AD66EAA}" dt="2025-05-12T19:00:34.723" v="247" actId="14100"/>
          <ac:cxnSpMkLst>
            <pc:docMk/>
            <pc:sldMk cId="3009850652" sldId="256"/>
            <ac:cxnSpMk id="71" creationId="{1583EBF6-9505-26D5-76A3-55DA1C8EFBA2}"/>
          </ac:cxnSpMkLst>
        </pc:cxnChg>
        <pc:cxnChg chg="add del mod">
          <ac:chgData name="Hemanth sai" userId="70772da2eff1bca3" providerId="LiveId" clId="{E649E8D2-858F-4AB6-814A-97404AD66EAA}" dt="2025-05-12T18:53:23.516" v="162" actId="478"/>
          <ac:cxnSpMkLst>
            <pc:docMk/>
            <pc:sldMk cId="3009850652" sldId="256"/>
            <ac:cxnSpMk id="72" creationId="{6B8D840F-92A1-A16B-42A4-FA2742640F9F}"/>
          </ac:cxnSpMkLst>
        </pc:cxnChg>
        <pc:cxnChg chg="add mod">
          <ac:chgData name="Hemanth sai" userId="70772da2eff1bca3" providerId="LiveId" clId="{E649E8D2-858F-4AB6-814A-97404AD66EAA}" dt="2025-05-12T19:22:03.794" v="409" actId="1582"/>
          <ac:cxnSpMkLst>
            <pc:docMk/>
            <pc:sldMk cId="3009850652" sldId="256"/>
            <ac:cxnSpMk id="82" creationId="{532CEED8-607D-E522-F14C-40A84598EB69}"/>
          </ac:cxnSpMkLst>
        </pc:cxnChg>
        <pc:cxnChg chg="add mod">
          <ac:chgData name="Hemanth sai" userId="70772da2eff1bca3" providerId="LiveId" clId="{E649E8D2-858F-4AB6-814A-97404AD66EAA}" dt="2025-05-12T18:55:57.472" v="193" actId="14100"/>
          <ac:cxnSpMkLst>
            <pc:docMk/>
            <pc:sldMk cId="3009850652" sldId="256"/>
            <ac:cxnSpMk id="85" creationId="{6F59F66D-6D41-569E-7502-A127DB9F2065}"/>
          </ac:cxnSpMkLst>
        </pc:cxnChg>
        <pc:cxnChg chg="add mod">
          <ac:chgData name="Hemanth sai" userId="70772da2eff1bca3" providerId="LiveId" clId="{E649E8D2-858F-4AB6-814A-97404AD66EAA}" dt="2025-05-12T18:56:55.370" v="207" actId="14100"/>
          <ac:cxnSpMkLst>
            <pc:docMk/>
            <pc:sldMk cId="3009850652" sldId="256"/>
            <ac:cxnSpMk id="87" creationId="{E388CE1E-475F-D98F-C12E-0D8AFF8254D0}"/>
          </ac:cxnSpMkLst>
        </pc:cxnChg>
        <pc:cxnChg chg="add mod">
          <ac:chgData name="Hemanth sai" userId="70772da2eff1bca3" providerId="LiveId" clId="{E649E8D2-858F-4AB6-814A-97404AD66EAA}" dt="2025-05-12T18:56:39.380" v="201" actId="1076"/>
          <ac:cxnSpMkLst>
            <pc:docMk/>
            <pc:sldMk cId="3009850652" sldId="256"/>
            <ac:cxnSpMk id="89" creationId="{DCD33D4B-B5F7-3639-343C-3C47BE60554A}"/>
          </ac:cxnSpMkLst>
        </pc:cxnChg>
        <pc:cxnChg chg="add mod">
          <ac:chgData name="Hemanth sai" userId="70772da2eff1bca3" providerId="LiveId" clId="{E649E8D2-858F-4AB6-814A-97404AD66EAA}" dt="2025-05-12T18:57:20.848" v="215" actId="14100"/>
          <ac:cxnSpMkLst>
            <pc:docMk/>
            <pc:sldMk cId="3009850652" sldId="256"/>
            <ac:cxnSpMk id="93" creationId="{AA739EE2-7182-C43C-95FD-F20BE5A1CA47}"/>
          </ac:cxnSpMkLst>
        </pc:cxnChg>
        <pc:cxnChg chg="add mod">
          <ac:chgData name="Hemanth sai" userId="70772da2eff1bca3" providerId="LiveId" clId="{E649E8D2-858F-4AB6-814A-97404AD66EAA}" dt="2025-05-12T18:56:16.475" v="198" actId="14100"/>
          <ac:cxnSpMkLst>
            <pc:docMk/>
            <pc:sldMk cId="3009850652" sldId="256"/>
            <ac:cxnSpMk id="94" creationId="{CF746094-55B9-BC5B-88F2-ED7CB62C6930}"/>
          </ac:cxnSpMkLst>
        </pc:cxnChg>
        <pc:cxnChg chg="add mod">
          <ac:chgData name="Hemanth sai" userId="70772da2eff1bca3" providerId="LiveId" clId="{E649E8D2-858F-4AB6-814A-97404AD66EAA}" dt="2025-05-12T18:56:57.440" v="208" actId="14100"/>
          <ac:cxnSpMkLst>
            <pc:docMk/>
            <pc:sldMk cId="3009850652" sldId="256"/>
            <ac:cxnSpMk id="97" creationId="{7147FBFB-CA10-EF2B-8FB3-627C21ACC100}"/>
          </ac:cxnSpMkLst>
        </pc:cxnChg>
        <pc:cxnChg chg="add mod">
          <ac:chgData name="Hemanth sai" userId="70772da2eff1bca3" providerId="LiveId" clId="{E649E8D2-858F-4AB6-814A-97404AD66EAA}" dt="2025-05-12T18:57:11.180" v="213" actId="14100"/>
          <ac:cxnSpMkLst>
            <pc:docMk/>
            <pc:sldMk cId="3009850652" sldId="256"/>
            <ac:cxnSpMk id="103" creationId="{2AFFAB42-0578-4886-BB51-2F00EC784B76}"/>
          </ac:cxnSpMkLst>
        </pc:cxnChg>
        <pc:cxnChg chg="add mod">
          <ac:chgData name="Hemanth sai" userId="70772da2eff1bca3" providerId="LiveId" clId="{E649E8D2-858F-4AB6-814A-97404AD66EAA}" dt="2025-05-12T19:00:05.688" v="238" actId="14100"/>
          <ac:cxnSpMkLst>
            <pc:docMk/>
            <pc:sldMk cId="3009850652" sldId="256"/>
            <ac:cxnSpMk id="109" creationId="{7273472C-1E11-899B-E7C3-CB399E08EBF2}"/>
          </ac:cxnSpMkLst>
        </pc:cxnChg>
        <pc:cxnChg chg="add del mod">
          <ac:chgData name="Hemanth sai" userId="70772da2eff1bca3" providerId="LiveId" clId="{E649E8D2-858F-4AB6-814A-97404AD66EAA}" dt="2025-05-12T19:16:49.866" v="337" actId="478"/>
          <ac:cxnSpMkLst>
            <pc:docMk/>
            <pc:sldMk cId="3009850652" sldId="256"/>
            <ac:cxnSpMk id="111" creationId="{F798BB64-3B5C-615E-2DC7-852BE4EF8164}"/>
          </ac:cxnSpMkLst>
        </pc:cxnChg>
        <pc:cxnChg chg="add mod">
          <ac:chgData name="Hemanth sai" userId="70772da2eff1bca3" providerId="LiveId" clId="{E649E8D2-858F-4AB6-814A-97404AD66EAA}" dt="2025-05-12T19:00:06.353" v="239" actId="1076"/>
          <ac:cxnSpMkLst>
            <pc:docMk/>
            <pc:sldMk cId="3009850652" sldId="256"/>
            <ac:cxnSpMk id="112" creationId="{D58E6DE3-0273-A397-CF9B-1AB6939EAF3A}"/>
          </ac:cxnSpMkLst>
        </pc:cxnChg>
        <pc:cxnChg chg="add mod">
          <ac:chgData name="Hemanth sai" userId="70772da2eff1bca3" providerId="LiveId" clId="{E649E8D2-858F-4AB6-814A-97404AD66EAA}" dt="2025-05-12T19:01:13.041" v="250" actId="14100"/>
          <ac:cxnSpMkLst>
            <pc:docMk/>
            <pc:sldMk cId="3009850652" sldId="256"/>
            <ac:cxnSpMk id="118" creationId="{BF16DB92-E889-12DE-8627-9784DE11F56A}"/>
          </ac:cxnSpMkLst>
        </pc:cxnChg>
        <pc:cxnChg chg="add mod">
          <ac:chgData name="Hemanth sai" userId="70772da2eff1bca3" providerId="LiveId" clId="{E649E8D2-858F-4AB6-814A-97404AD66EAA}" dt="2025-05-12T19:22:58.144" v="419" actId="208"/>
          <ac:cxnSpMkLst>
            <pc:docMk/>
            <pc:sldMk cId="3009850652" sldId="256"/>
            <ac:cxnSpMk id="125" creationId="{62E4568C-5B49-5189-E6E5-046E0218CC35}"/>
          </ac:cxnSpMkLst>
        </pc:cxnChg>
        <pc:cxnChg chg="add mod">
          <ac:chgData name="Hemanth sai" userId="70772da2eff1bca3" providerId="LiveId" clId="{E649E8D2-858F-4AB6-814A-97404AD66EAA}" dt="2025-05-12T19:22:58.144" v="419" actId="208"/>
          <ac:cxnSpMkLst>
            <pc:docMk/>
            <pc:sldMk cId="3009850652" sldId="256"/>
            <ac:cxnSpMk id="131" creationId="{EE7DF97D-1ECE-31B6-7D00-38F94A2D327E}"/>
          </ac:cxnSpMkLst>
        </pc:cxnChg>
        <pc:cxnChg chg="add mod">
          <ac:chgData name="Hemanth sai" userId="70772da2eff1bca3" providerId="LiveId" clId="{E649E8D2-858F-4AB6-814A-97404AD66EAA}" dt="2025-05-12T19:22:03.794" v="409" actId="1582"/>
          <ac:cxnSpMkLst>
            <pc:docMk/>
            <pc:sldMk cId="3009850652" sldId="256"/>
            <ac:cxnSpMk id="134" creationId="{03E9FD94-F8E6-C0EB-9345-3E8D0B3735E3}"/>
          </ac:cxnSpMkLst>
        </pc:cxnChg>
        <pc:cxnChg chg="add mod">
          <ac:chgData name="Hemanth sai" userId="70772da2eff1bca3" providerId="LiveId" clId="{E649E8D2-858F-4AB6-814A-97404AD66EAA}" dt="2025-05-12T19:22:58.144" v="419" actId="208"/>
          <ac:cxnSpMkLst>
            <pc:docMk/>
            <pc:sldMk cId="3009850652" sldId="256"/>
            <ac:cxnSpMk id="136" creationId="{56244CD2-F227-2B17-EEFA-C12A3E3A667B}"/>
          </ac:cxnSpMkLst>
        </pc:cxnChg>
        <pc:cxnChg chg="add mod">
          <ac:chgData name="Hemanth sai" userId="70772da2eff1bca3" providerId="LiveId" clId="{E649E8D2-858F-4AB6-814A-97404AD66EAA}" dt="2025-05-12T19:22:58.144" v="419" actId="208"/>
          <ac:cxnSpMkLst>
            <pc:docMk/>
            <pc:sldMk cId="3009850652" sldId="256"/>
            <ac:cxnSpMk id="139" creationId="{FEFA7931-487B-D634-5B49-4E19396BB611}"/>
          </ac:cxnSpMkLst>
        </pc:cxnChg>
        <pc:cxnChg chg="add mod">
          <ac:chgData name="Hemanth sai" userId="70772da2eff1bca3" providerId="LiveId" clId="{E649E8D2-858F-4AB6-814A-97404AD66EAA}" dt="2025-05-12T19:12:46.056" v="277" actId="14100"/>
          <ac:cxnSpMkLst>
            <pc:docMk/>
            <pc:sldMk cId="3009850652" sldId="256"/>
            <ac:cxnSpMk id="144" creationId="{03607265-5E1C-EB38-96DA-3EC8C0D1FE5B}"/>
          </ac:cxnSpMkLst>
        </pc:cxnChg>
        <pc:cxnChg chg="add mod">
          <ac:chgData name="Hemanth sai" userId="70772da2eff1bca3" providerId="LiveId" clId="{E649E8D2-858F-4AB6-814A-97404AD66EAA}" dt="2025-05-12T19:13:08.706" v="284" actId="14100"/>
          <ac:cxnSpMkLst>
            <pc:docMk/>
            <pc:sldMk cId="3009850652" sldId="256"/>
            <ac:cxnSpMk id="146" creationId="{9C106E01-E655-5FB9-4DB7-FA8A854ECDF3}"/>
          </ac:cxnSpMkLst>
        </pc:cxnChg>
        <pc:cxnChg chg="add mod">
          <ac:chgData name="Hemanth sai" userId="70772da2eff1bca3" providerId="LiveId" clId="{E649E8D2-858F-4AB6-814A-97404AD66EAA}" dt="2025-05-12T19:13:24.236" v="289" actId="14100"/>
          <ac:cxnSpMkLst>
            <pc:docMk/>
            <pc:sldMk cId="3009850652" sldId="256"/>
            <ac:cxnSpMk id="149" creationId="{6C2633FF-1250-54D4-23A2-FC38660A475C}"/>
          </ac:cxnSpMkLst>
        </pc:cxnChg>
        <pc:cxnChg chg="add mod">
          <ac:chgData name="Hemanth sai" userId="70772da2eff1bca3" providerId="LiveId" clId="{E649E8D2-858F-4AB6-814A-97404AD66EAA}" dt="2025-05-12T19:14:24.694" v="306" actId="208"/>
          <ac:cxnSpMkLst>
            <pc:docMk/>
            <pc:sldMk cId="3009850652" sldId="256"/>
            <ac:cxnSpMk id="154" creationId="{6DDC5271-0906-D6B5-2DEA-E7E46ADCF982}"/>
          </ac:cxnSpMkLst>
        </pc:cxnChg>
        <pc:cxnChg chg="add mod">
          <ac:chgData name="Hemanth sai" userId="70772da2eff1bca3" providerId="LiveId" clId="{E649E8D2-858F-4AB6-814A-97404AD66EAA}" dt="2025-05-12T19:14:24.694" v="306" actId="208"/>
          <ac:cxnSpMkLst>
            <pc:docMk/>
            <pc:sldMk cId="3009850652" sldId="256"/>
            <ac:cxnSpMk id="157" creationId="{59F81AB5-D5EA-AB68-B098-625F5F392D15}"/>
          </ac:cxnSpMkLst>
        </pc:cxnChg>
        <pc:cxnChg chg="add mod">
          <ac:chgData name="Hemanth sai" userId="70772da2eff1bca3" providerId="LiveId" clId="{E649E8D2-858F-4AB6-814A-97404AD66EAA}" dt="2025-05-12T19:14:46.734" v="309" actId="14100"/>
          <ac:cxnSpMkLst>
            <pc:docMk/>
            <pc:sldMk cId="3009850652" sldId="256"/>
            <ac:cxnSpMk id="160" creationId="{D5924E6E-B891-6A9F-0BCF-08A0FF34B68C}"/>
          </ac:cxnSpMkLst>
        </pc:cxnChg>
        <pc:cxnChg chg="add mod">
          <ac:chgData name="Hemanth sai" userId="70772da2eff1bca3" providerId="LiveId" clId="{E649E8D2-858F-4AB6-814A-97404AD66EAA}" dt="2025-05-12T19:14:42.849" v="308" actId="14100"/>
          <ac:cxnSpMkLst>
            <pc:docMk/>
            <pc:sldMk cId="3009850652" sldId="256"/>
            <ac:cxnSpMk id="164" creationId="{5F9495B4-39FB-420F-72F0-932AB7AD7E51}"/>
          </ac:cxnSpMkLst>
        </pc:cxnChg>
        <pc:cxnChg chg="add mod">
          <ac:chgData name="Hemanth sai" userId="70772da2eff1bca3" providerId="LiveId" clId="{E649E8D2-858F-4AB6-814A-97404AD66EAA}" dt="2025-05-12T19:15:44.846" v="322" actId="1076"/>
          <ac:cxnSpMkLst>
            <pc:docMk/>
            <pc:sldMk cId="3009850652" sldId="256"/>
            <ac:cxnSpMk id="171" creationId="{EE96E17C-1EF9-3C3A-4E7A-2226FFB73F63}"/>
          </ac:cxnSpMkLst>
        </pc:cxnChg>
        <pc:cxnChg chg="add mod">
          <ac:chgData name="Hemanth sai" userId="70772da2eff1bca3" providerId="LiveId" clId="{E649E8D2-858F-4AB6-814A-97404AD66EAA}" dt="2025-05-12T19:15:44.846" v="322" actId="1076"/>
          <ac:cxnSpMkLst>
            <pc:docMk/>
            <pc:sldMk cId="3009850652" sldId="256"/>
            <ac:cxnSpMk id="172" creationId="{4733C0E0-D6FA-518F-860C-A05FF5107A67}"/>
          </ac:cxnSpMkLst>
        </pc:cxnChg>
        <pc:cxnChg chg="add mod">
          <ac:chgData name="Hemanth sai" userId="70772da2eff1bca3" providerId="LiveId" clId="{E649E8D2-858F-4AB6-814A-97404AD66EAA}" dt="2025-05-12T19:15:44.846" v="322" actId="1076"/>
          <ac:cxnSpMkLst>
            <pc:docMk/>
            <pc:sldMk cId="3009850652" sldId="256"/>
            <ac:cxnSpMk id="174" creationId="{FE1AF4EF-BC2C-E07A-624B-22E206A8D3EA}"/>
          </ac:cxnSpMkLst>
        </pc:cxnChg>
        <pc:cxnChg chg="add mod">
          <ac:chgData name="Hemanth sai" userId="70772da2eff1bca3" providerId="LiveId" clId="{E649E8D2-858F-4AB6-814A-97404AD66EAA}" dt="2025-05-12T19:16:36.629" v="336" actId="14100"/>
          <ac:cxnSpMkLst>
            <pc:docMk/>
            <pc:sldMk cId="3009850652" sldId="256"/>
            <ac:cxnSpMk id="178" creationId="{C66D7E7F-EDB9-1F56-1D94-931D0F3BE4C4}"/>
          </ac:cxnSpMkLst>
        </pc:cxnChg>
        <pc:cxnChg chg="add mod">
          <ac:chgData name="Hemanth sai" userId="70772da2eff1bca3" providerId="LiveId" clId="{E649E8D2-858F-4AB6-814A-97404AD66EAA}" dt="2025-05-12T19:16:33.382" v="335" actId="14100"/>
          <ac:cxnSpMkLst>
            <pc:docMk/>
            <pc:sldMk cId="3009850652" sldId="256"/>
            <ac:cxnSpMk id="182" creationId="{E015AFBD-680C-C884-ADA9-F0430FCD2D40}"/>
          </ac:cxnSpMkLst>
        </pc:cxnChg>
        <pc:cxnChg chg="add mod">
          <ac:chgData name="Hemanth sai" userId="70772da2eff1bca3" providerId="LiveId" clId="{E649E8D2-858F-4AB6-814A-97404AD66EAA}" dt="2025-05-12T19:17:11.828" v="341" actId="14100"/>
          <ac:cxnSpMkLst>
            <pc:docMk/>
            <pc:sldMk cId="3009850652" sldId="256"/>
            <ac:cxnSpMk id="189" creationId="{2A7095FA-9183-7F7C-CED4-B2DC937C6A4E}"/>
          </ac:cxnSpMkLst>
        </pc:cxnChg>
        <pc:cxnChg chg="add mod">
          <ac:chgData name="Hemanth sai" userId="70772da2eff1bca3" providerId="LiveId" clId="{E649E8D2-858F-4AB6-814A-97404AD66EAA}" dt="2025-05-12T19:17:25.497" v="344" actId="14100"/>
          <ac:cxnSpMkLst>
            <pc:docMk/>
            <pc:sldMk cId="3009850652" sldId="256"/>
            <ac:cxnSpMk id="191" creationId="{FE3A8802-0DB0-9F6E-03D7-05F0D275E651}"/>
          </ac:cxnSpMkLst>
        </pc:cxnChg>
        <pc:cxnChg chg="add mod">
          <ac:chgData name="Hemanth sai" userId="70772da2eff1bca3" providerId="LiveId" clId="{E649E8D2-858F-4AB6-814A-97404AD66EAA}" dt="2025-05-12T19:22:58.144" v="419" actId="208"/>
          <ac:cxnSpMkLst>
            <pc:docMk/>
            <pc:sldMk cId="3009850652" sldId="256"/>
            <ac:cxnSpMk id="194" creationId="{98E3EAD5-4ADC-91D9-83FE-C038659D5B15}"/>
          </ac:cxnSpMkLst>
        </pc:cxnChg>
        <pc:cxnChg chg="add mod">
          <ac:chgData name="Hemanth sai" userId="70772da2eff1bca3" providerId="LiveId" clId="{E649E8D2-858F-4AB6-814A-97404AD66EAA}" dt="2025-05-12T19:17:55.378" v="354" actId="14100"/>
          <ac:cxnSpMkLst>
            <pc:docMk/>
            <pc:sldMk cId="3009850652" sldId="256"/>
            <ac:cxnSpMk id="200" creationId="{09A35FA3-98ED-6FD1-1FE1-C9B3D86D591C}"/>
          </ac:cxnSpMkLst>
        </pc:cxnChg>
        <pc:cxnChg chg="add mod">
          <ac:chgData name="Hemanth sai" userId="70772da2eff1bca3" providerId="LiveId" clId="{E649E8D2-858F-4AB6-814A-97404AD66EAA}" dt="2025-05-12T19:18:29.683" v="365" actId="14100"/>
          <ac:cxnSpMkLst>
            <pc:docMk/>
            <pc:sldMk cId="3009850652" sldId="256"/>
            <ac:cxnSpMk id="203" creationId="{5F53997D-D1FA-1E77-D034-80F2D96C6115}"/>
          </ac:cxnSpMkLst>
        </pc:cxnChg>
        <pc:cxnChg chg="add mod">
          <ac:chgData name="Hemanth sai" userId="70772da2eff1bca3" providerId="LiveId" clId="{E649E8D2-858F-4AB6-814A-97404AD66EAA}" dt="2025-05-12T19:22:58.144" v="419" actId="208"/>
          <ac:cxnSpMkLst>
            <pc:docMk/>
            <pc:sldMk cId="3009850652" sldId="256"/>
            <ac:cxnSpMk id="207" creationId="{839E5E9D-7838-95C9-6CAA-C6B010E23E03}"/>
          </ac:cxnSpMkLst>
        </pc:cxnChg>
        <pc:cxnChg chg="add mod">
          <ac:chgData name="Hemanth sai" userId="70772da2eff1bca3" providerId="LiveId" clId="{E649E8D2-858F-4AB6-814A-97404AD66EAA}" dt="2025-05-12T19:18:55.557" v="373" actId="14100"/>
          <ac:cxnSpMkLst>
            <pc:docMk/>
            <pc:sldMk cId="3009850652" sldId="256"/>
            <ac:cxnSpMk id="212" creationId="{81206F31-FB37-44C3-4C2E-EC8A3690A8E1}"/>
          </ac:cxnSpMkLst>
        </pc:cxnChg>
        <pc:cxnChg chg="add mod">
          <ac:chgData name="Hemanth sai" userId="70772da2eff1bca3" providerId="LiveId" clId="{E649E8D2-858F-4AB6-814A-97404AD66EAA}" dt="2025-05-12T19:18:59.565" v="374" actId="14100"/>
          <ac:cxnSpMkLst>
            <pc:docMk/>
            <pc:sldMk cId="3009850652" sldId="256"/>
            <ac:cxnSpMk id="215" creationId="{3BA39D6F-2E28-4B4F-DD22-EBA334BDA869}"/>
          </ac:cxnSpMkLst>
        </pc:cxnChg>
        <pc:cxnChg chg="add mod">
          <ac:chgData name="Hemanth sai" userId="70772da2eff1bca3" providerId="LiveId" clId="{E649E8D2-858F-4AB6-814A-97404AD66EAA}" dt="2025-05-12T19:19:20.010" v="380" actId="14100"/>
          <ac:cxnSpMkLst>
            <pc:docMk/>
            <pc:sldMk cId="3009850652" sldId="256"/>
            <ac:cxnSpMk id="220" creationId="{11A090F4-4836-0C19-995C-E1B91080127F}"/>
          </ac:cxnSpMkLst>
        </pc:cxnChg>
        <pc:cxnChg chg="add mod">
          <ac:chgData name="Hemanth sai" userId="70772da2eff1bca3" providerId="LiveId" clId="{E649E8D2-858F-4AB6-814A-97404AD66EAA}" dt="2025-05-12T19:22:58.144" v="419" actId="208"/>
          <ac:cxnSpMkLst>
            <pc:docMk/>
            <pc:sldMk cId="3009850652" sldId="256"/>
            <ac:cxnSpMk id="226" creationId="{191E8B09-1069-20AD-0328-83DFA5574009}"/>
          </ac:cxnSpMkLst>
        </pc:cxnChg>
        <pc:cxnChg chg="add mod">
          <ac:chgData name="Hemanth sai" userId="70772da2eff1bca3" providerId="LiveId" clId="{E649E8D2-858F-4AB6-814A-97404AD66EAA}" dt="2025-05-12T19:19:55.610" v="388" actId="14100"/>
          <ac:cxnSpMkLst>
            <pc:docMk/>
            <pc:sldMk cId="3009850652" sldId="256"/>
            <ac:cxnSpMk id="228" creationId="{9D7ECEB8-ED3B-0A33-B002-2AD3CF65F4F8}"/>
          </ac:cxnSpMkLst>
        </pc:cxnChg>
        <pc:cxnChg chg="add mod">
          <ac:chgData name="Hemanth sai" userId="70772da2eff1bca3" providerId="LiveId" clId="{E649E8D2-858F-4AB6-814A-97404AD66EAA}" dt="2025-05-12T19:20:10.416" v="393" actId="14100"/>
          <ac:cxnSpMkLst>
            <pc:docMk/>
            <pc:sldMk cId="3009850652" sldId="256"/>
            <ac:cxnSpMk id="232" creationId="{3857AD32-D990-27C2-E210-C696D0800460}"/>
          </ac:cxnSpMkLst>
        </pc:cxnChg>
        <pc:cxnChg chg="add mod">
          <ac:chgData name="Hemanth sai" userId="70772da2eff1bca3" providerId="LiveId" clId="{E649E8D2-858F-4AB6-814A-97404AD66EAA}" dt="2025-05-12T19:20:25.359" v="396" actId="14100"/>
          <ac:cxnSpMkLst>
            <pc:docMk/>
            <pc:sldMk cId="3009850652" sldId="256"/>
            <ac:cxnSpMk id="236" creationId="{87BE14C5-5858-FD70-9B76-0C92AA6182E2}"/>
          </ac:cxnSpMkLst>
        </pc:cxnChg>
        <pc:cxnChg chg="add mod">
          <ac:chgData name="Hemanth sai" userId="70772da2eff1bca3" providerId="LiveId" clId="{E649E8D2-858F-4AB6-814A-97404AD66EAA}" dt="2025-05-12T19:22:10.100" v="410" actId="14100"/>
          <ac:cxnSpMkLst>
            <pc:docMk/>
            <pc:sldMk cId="3009850652" sldId="256"/>
            <ac:cxnSpMk id="238" creationId="{07F3604A-0EC8-F966-B252-421421F342D0}"/>
          </ac:cxnSpMkLst>
        </pc:cxnChg>
        <pc:cxnChg chg="add mod">
          <ac:chgData name="Hemanth sai" userId="70772da2eff1bca3" providerId="LiveId" clId="{E649E8D2-858F-4AB6-814A-97404AD66EAA}" dt="2025-05-12T19:22:58.144" v="419" actId="208"/>
          <ac:cxnSpMkLst>
            <pc:docMk/>
            <pc:sldMk cId="3009850652" sldId="256"/>
            <ac:cxnSpMk id="242" creationId="{B85362C6-7AAC-2854-8E0B-7DF89A1DA601}"/>
          </ac:cxnSpMkLst>
        </pc:cxnChg>
        <pc:cxnChg chg="add mod">
          <ac:chgData name="Hemanth sai" userId="70772da2eff1bca3" providerId="LiveId" clId="{E649E8D2-858F-4AB6-814A-97404AD66EAA}" dt="2025-05-12T19:22:13.225" v="411" actId="14100"/>
          <ac:cxnSpMkLst>
            <pc:docMk/>
            <pc:sldMk cId="3009850652" sldId="256"/>
            <ac:cxnSpMk id="246" creationId="{9B1A9E6C-BD5E-B2B4-6F80-9B4672C8634B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35978-0655-40B0-A7C7-36AF092AF4EA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7FB8A-F61B-42B5-8076-3A4AF0BED07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2990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7FB8A-F61B-42B5-8076-3A4AF0BED070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697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04365-EEA1-4186-086C-EDFD0A41C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ED6FCF-E7B1-8319-ACD8-55584CDA47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13A0B-6745-AFF7-A981-CF002F1A8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16BE6-EC1A-3527-43AC-12B1CD103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FD171-3027-9C14-CFB8-574C9181B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795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83932-6765-F604-DE30-0E93EE05D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439D19-DA7C-C117-CC03-CC417D979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EE89D-3B0B-AA7A-354B-123B6A0EB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2FD4B-E507-2A6C-88D5-CD7620A52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1A304-FE86-1C3E-C750-D4CA0ED91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988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CF7EAB-6255-16C8-233E-D970FCAD5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E455E3-450E-2A10-3B07-42ECD5F23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CF04D-8FE6-796E-C34A-E3A40A6CD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C8795-CA6C-025B-57A5-38AFA47AE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A1E99-23FA-8264-FEB4-101F3B2A1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6037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D5000-5C42-4C3D-8A8D-1080747E0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A337B-8A9A-B926-B804-652CD7058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0BFF8-1585-0B6D-9C37-630A80890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54FA4-5CA7-E364-E8BA-46F2C3D4E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5C7AE-DA6D-405C-0EEC-64601328B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72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D569B-FF1D-1721-55E3-FFF9D6DD9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23E29-731C-EE92-BE3D-CE0E13F64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ADE4B-47B8-D717-F08F-BC5496CD0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795A3-62BD-6996-70D2-0210002DF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FD946-C3B6-7ADB-6BE7-C5432B048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9739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07CEA-554A-569E-9923-880142530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F0F36-6CC0-C45C-AF77-03B7FC25EB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CBA27D-BC55-FB8F-4917-60310AD35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04C41-23CF-07F6-6229-8EFB6A44A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D8EB-9F66-A32D-94AB-01DE0F6E6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02478-4E45-6CD8-7845-F9701DCAE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9850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84C8C-6A46-E7FB-19A0-5F5CA9F6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89C4D-A668-7D5C-5D61-4DB6F1F6E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C87797-0147-C8E3-A083-E989411912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229D3A-BD28-C368-FE1F-CAC4058ECA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894B98-08FC-E022-9EE4-471C40B80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AC0716-37BB-2249-726F-AE34C4612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132CF8-15E2-F71E-03AA-6E525F991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84C1C2-72F0-E1E6-0495-391D22F3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1351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9F8DD-82B6-4A02-DCD4-C94C226CB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8223FC-3AAC-FC83-BA81-F22476A51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2DCBB9-6385-58FC-2562-3A50C5AA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3FB893-7B41-86E2-A7FD-E3BB7C5E0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255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ADA601-9DCB-6AA3-0F00-25C7F052A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4A8AF7-A537-CAD5-347E-9AC7C3BE8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E1167-E514-E72C-1F56-189F998ED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582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956C-12B3-A92A-A16F-8D8ACF0E1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EA1DF-75FB-6066-C976-7D92B37B7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A6D6E-5042-A856-785A-1941EF1C3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00E372-C250-000B-98EA-5FB3A6440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598160-A278-5482-ABF9-FA27C6D5E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F01E0F-4330-830B-AED8-0B03A282B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9130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59CED-13FF-FCA1-F64B-1E6BD41BB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004434-97FF-7A13-DD57-B349948313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C66CD-9738-229D-18D5-8B78CAB897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4CAAF-643A-F9D0-926E-273A83A95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633552-0C39-AEE2-A62E-B014F825E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DD00D6-C741-D8BA-F900-8E8DEFEE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854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03CD69-077F-8E3F-FF91-87C6DE770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83397-23DA-8551-7F4D-F9A9E83477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874B0-7CE9-BFDF-E7FF-495F2A2F6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B5507-61F4-49BA-B656-CA536D4EBE07}" type="datetimeFigureOut">
              <a:rPr lang="en-IN" smtClean="0"/>
              <a:t>13-05-2025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AF091-E08E-F466-1E0B-40B300B2B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EBAEA-5F25-254A-0641-0195E9D744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F4356-6E13-40C3-88A1-6331651ECE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552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microsoft.com/office/2007/relationships/hdphoto" Target="../media/hdphoto5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4.png"/><Relationship Id="rId1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0042F4-B321-EFF8-49E9-11B330A65A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89941" l="9961" r="91699">
                        <a14:foregroundMark x1="91699" y1="51172" x2="91699" y2="51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603105" y="4177124"/>
            <a:ext cx="1363981" cy="13639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5EB797-49CB-6191-2FBB-B49CFAA11D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1500566" y="597801"/>
            <a:ext cx="2867924" cy="2867924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190378-B37A-FFA1-AB83-5E42A3C839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926" b="98704" l="4792" r="94306">
                        <a14:foregroundMark x1="9167" y1="53148" x2="9167" y2="53148"/>
                        <a14:foregroundMark x1="34583" y1="28333" x2="34583" y2="28333"/>
                        <a14:foregroundMark x1="25903" y1="38241" x2="32153" y2="34907"/>
                        <a14:foregroundMark x1="13472" y1="39907" x2="40069" y2="12222"/>
                        <a14:foregroundMark x1="40069" y1="12222" x2="36458" y2="50648"/>
                        <a14:foregroundMark x1="37083" y1="5926" x2="61319" y2="28333"/>
                        <a14:foregroundMark x1="32153" y1="47315" x2="30903" y2="50648"/>
                        <a14:foregroundMark x1="27153" y1="34907" x2="24653" y2="34907"/>
                        <a14:foregroundMark x1="45833" y1="19167" x2="42708" y2="23333"/>
                        <a14:foregroundMark x1="83125" y1="7593" x2="89931" y2="26667"/>
                        <a14:foregroundMark x1="83125" y1="6759" x2="94306" y2="10093"/>
                        <a14:foregroundMark x1="94306" y1="9259" x2="94306" y2="9259"/>
                        <a14:foregroundMark x1="57014" y1="52315" x2="61111" y2="98704"/>
                        <a14:foregroundMark x1="61111" y1="98704" x2="60694" y2="98704"/>
                        <a14:foregroundMark x1="38333" y1="41574" x2="38958" y2="39907"/>
                        <a14:foregroundMark x1="39583" y1="26667" x2="25903" y2="51481"/>
                        <a14:foregroundMark x1="4792" y1="57315" x2="4792" y2="573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975" y="4395119"/>
            <a:ext cx="1488294" cy="111622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BF53F8-200D-D2FB-F1CC-878E0903229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9122" y="597800"/>
            <a:ext cx="1416822" cy="151293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32EFB3-B4B4-B15A-0FB6-F26A9B7E3D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6450" b="90000" l="10000" r="90000">
                        <a14:foregroundMark x1="40800" y1="6450" x2="40800" y2="6450"/>
                        <a14:foregroundMark x1="45200" y1="7300" x2="45200" y2="73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167" y="4409893"/>
            <a:ext cx="1108817" cy="110881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A77AF9F-5BD3-E7BF-4226-F50FCA38E7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867" y="2286766"/>
            <a:ext cx="1416822" cy="151293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ED17308-985C-BBFE-29A1-384713D426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867" y="597800"/>
            <a:ext cx="1416822" cy="151293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C1ED763-A8FF-8144-3E47-7A057D9A99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982" y="2286765"/>
            <a:ext cx="1416822" cy="151293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8615815-26CF-9738-C8D1-6FB710A67A33}"/>
              </a:ext>
            </a:extLst>
          </p:cNvPr>
          <p:cNvCxnSpPr>
            <a:cxnSpLocks/>
          </p:cNvCxnSpPr>
          <p:nvPr/>
        </p:nvCxnSpPr>
        <p:spPr>
          <a:xfrm flipH="1">
            <a:off x="929394" y="1432314"/>
            <a:ext cx="146500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5D9D6E5-4B7A-FE22-1CF2-52B44E00EF6D}"/>
              </a:ext>
            </a:extLst>
          </p:cNvPr>
          <p:cNvCxnSpPr>
            <a:cxnSpLocks/>
          </p:cNvCxnSpPr>
          <p:nvPr/>
        </p:nvCxnSpPr>
        <p:spPr>
          <a:xfrm>
            <a:off x="929394" y="502920"/>
            <a:ext cx="0" cy="92939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7FB6FA9-6349-333A-4845-2A173734AC46}"/>
              </a:ext>
            </a:extLst>
          </p:cNvPr>
          <p:cNvCxnSpPr>
            <a:cxnSpLocks/>
          </p:cNvCxnSpPr>
          <p:nvPr/>
        </p:nvCxnSpPr>
        <p:spPr>
          <a:xfrm>
            <a:off x="929394" y="502919"/>
            <a:ext cx="490752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E5DD32A-E073-62C2-E82F-9AFC6B8FDF29}"/>
              </a:ext>
            </a:extLst>
          </p:cNvPr>
          <p:cNvCxnSpPr>
            <a:cxnSpLocks/>
          </p:cNvCxnSpPr>
          <p:nvPr/>
        </p:nvCxnSpPr>
        <p:spPr>
          <a:xfrm>
            <a:off x="5829054" y="502919"/>
            <a:ext cx="0" cy="136398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BFCEF03-6622-2DAA-B24C-3788C5A53D58}"/>
              </a:ext>
            </a:extLst>
          </p:cNvPr>
          <p:cNvCxnSpPr>
            <a:cxnSpLocks/>
          </p:cNvCxnSpPr>
          <p:nvPr/>
        </p:nvCxnSpPr>
        <p:spPr>
          <a:xfrm flipV="1">
            <a:off x="5829054" y="1858879"/>
            <a:ext cx="1912339" cy="802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5905EBA-1044-4B03-9F4D-B894412D5057}"/>
              </a:ext>
            </a:extLst>
          </p:cNvPr>
          <p:cNvCxnSpPr>
            <a:cxnSpLocks/>
          </p:cNvCxnSpPr>
          <p:nvPr/>
        </p:nvCxnSpPr>
        <p:spPr>
          <a:xfrm flipH="1">
            <a:off x="800100" y="1546614"/>
            <a:ext cx="1594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76254CE-5450-4F01-108E-5461BBADC129}"/>
              </a:ext>
            </a:extLst>
          </p:cNvPr>
          <p:cNvCxnSpPr>
            <a:cxnSpLocks/>
          </p:cNvCxnSpPr>
          <p:nvPr/>
        </p:nvCxnSpPr>
        <p:spPr>
          <a:xfrm>
            <a:off x="800100" y="381000"/>
            <a:ext cx="0" cy="116561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A6F99D8-94C2-338F-5B8C-1983AEE1E9DA}"/>
              </a:ext>
            </a:extLst>
          </p:cNvPr>
          <p:cNvCxnSpPr>
            <a:cxnSpLocks/>
          </p:cNvCxnSpPr>
          <p:nvPr/>
        </p:nvCxnSpPr>
        <p:spPr>
          <a:xfrm>
            <a:off x="800100" y="380999"/>
            <a:ext cx="7632435" cy="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4EE645A-CB0F-AE0F-6775-C5AFC3CEC16A}"/>
              </a:ext>
            </a:extLst>
          </p:cNvPr>
          <p:cNvCxnSpPr>
            <a:cxnSpLocks/>
          </p:cNvCxnSpPr>
          <p:nvPr/>
        </p:nvCxnSpPr>
        <p:spPr>
          <a:xfrm>
            <a:off x="8439909" y="380999"/>
            <a:ext cx="0" cy="148590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5E9C74-22B5-4F95-DCFE-2CE197EE3486}"/>
              </a:ext>
            </a:extLst>
          </p:cNvPr>
          <p:cNvCxnSpPr>
            <a:cxnSpLocks/>
          </p:cNvCxnSpPr>
          <p:nvPr/>
        </p:nvCxnSpPr>
        <p:spPr>
          <a:xfrm>
            <a:off x="8432535" y="1866900"/>
            <a:ext cx="10848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3E4A4C0-C3CE-F487-5B6B-E58075C14C60}"/>
              </a:ext>
            </a:extLst>
          </p:cNvPr>
          <p:cNvCxnSpPr>
            <a:cxnSpLocks/>
          </p:cNvCxnSpPr>
          <p:nvPr/>
        </p:nvCxnSpPr>
        <p:spPr>
          <a:xfrm>
            <a:off x="3477014" y="2379980"/>
            <a:ext cx="192587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645F2E0-527B-603E-2019-399D84C5506B}"/>
              </a:ext>
            </a:extLst>
          </p:cNvPr>
          <p:cNvCxnSpPr>
            <a:cxnSpLocks/>
          </p:cNvCxnSpPr>
          <p:nvPr/>
        </p:nvCxnSpPr>
        <p:spPr>
          <a:xfrm>
            <a:off x="3499608" y="2286765"/>
            <a:ext cx="493292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0637469-085F-6EA6-CDA8-74D931D9867E}"/>
              </a:ext>
            </a:extLst>
          </p:cNvPr>
          <p:cNvCxnSpPr>
            <a:cxnSpLocks/>
          </p:cNvCxnSpPr>
          <p:nvPr/>
        </p:nvCxnSpPr>
        <p:spPr>
          <a:xfrm>
            <a:off x="5402887" y="2379980"/>
            <a:ext cx="0" cy="112522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664EFA4-CEAB-440A-C719-0D3EEADF84A3}"/>
              </a:ext>
            </a:extLst>
          </p:cNvPr>
          <p:cNvCxnSpPr>
            <a:cxnSpLocks/>
          </p:cNvCxnSpPr>
          <p:nvPr/>
        </p:nvCxnSpPr>
        <p:spPr>
          <a:xfrm>
            <a:off x="5402887" y="3505200"/>
            <a:ext cx="2440633" cy="4318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0F27427-5A68-2297-006D-A21E752A20CA}"/>
              </a:ext>
            </a:extLst>
          </p:cNvPr>
          <p:cNvCxnSpPr>
            <a:cxnSpLocks/>
          </p:cNvCxnSpPr>
          <p:nvPr/>
        </p:nvCxnSpPr>
        <p:spPr>
          <a:xfrm>
            <a:off x="8432535" y="2286765"/>
            <a:ext cx="0" cy="126161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8A3FD4E0-5DFC-23C0-25E1-C0A325C8ED62}"/>
              </a:ext>
            </a:extLst>
          </p:cNvPr>
          <p:cNvCxnSpPr>
            <a:cxnSpLocks/>
          </p:cNvCxnSpPr>
          <p:nvPr/>
        </p:nvCxnSpPr>
        <p:spPr>
          <a:xfrm>
            <a:off x="8432535" y="3548380"/>
            <a:ext cx="10848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>
            <a:extLst>
              <a:ext uri="{FF2B5EF4-FFF2-40B4-BE49-F238E27FC236}">
                <a16:creationId xmlns:a16="http://schemas.microsoft.com/office/drawing/2014/main" id="{14869C40-C1FB-3AB7-A127-4CE01A53608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backgroundMark x1="27500" y1="77922" x2="27500" y2="77922"/>
                        <a14:backgroundMark x1="64300" y1="73247" x2="64300" y2="732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444" y="4058345"/>
            <a:ext cx="1488294" cy="1273113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DB48008-71C9-E3BF-DBEC-464B154487D4}"/>
              </a:ext>
            </a:extLst>
          </p:cNvPr>
          <p:cNvCxnSpPr>
            <a:cxnSpLocks/>
          </p:cNvCxnSpPr>
          <p:nvPr/>
        </p:nvCxnSpPr>
        <p:spPr>
          <a:xfrm flipH="1">
            <a:off x="1224503" y="2468880"/>
            <a:ext cx="1114837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85F07A32-55CC-FA06-3053-39AEED0EA84F}"/>
              </a:ext>
            </a:extLst>
          </p:cNvPr>
          <p:cNvCxnSpPr>
            <a:cxnSpLocks/>
          </p:cNvCxnSpPr>
          <p:nvPr/>
        </p:nvCxnSpPr>
        <p:spPr>
          <a:xfrm flipV="1">
            <a:off x="1224503" y="2467505"/>
            <a:ext cx="0" cy="2736827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C2862DD-94B3-DBEE-B53A-59309B2F91D9}"/>
              </a:ext>
            </a:extLst>
          </p:cNvPr>
          <p:cNvCxnSpPr>
            <a:cxnSpLocks/>
          </p:cNvCxnSpPr>
          <p:nvPr/>
        </p:nvCxnSpPr>
        <p:spPr>
          <a:xfrm flipH="1">
            <a:off x="1224503" y="5204332"/>
            <a:ext cx="1493050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583EBF6-9505-26D5-76A3-55DA1C8EFBA2}"/>
              </a:ext>
            </a:extLst>
          </p:cNvPr>
          <p:cNvCxnSpPr>
            <a:cxnSpLocks/>
          </p:cNvCxnSpPr>
          <p:nvPr/>
        </p:nvCxnSpPr>
        <p:spPr>
          <a:xfrm>
            <a:off x="2717553" y="5036820"/>
            <a:ext cx="3263" cy="167512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32CEED8-607D-E522-F14C-40A84598EB69}"/>
              </a:ext>
            </a:extLst>
          </p:cNvPr>
          <p:cNvCxnSpPr>
            <a:cxnSpLocks/>
          </p:cNvCxnSpPr>
          <p:nvPr/>
        </p:nvCxnSpPr>
        <p:spPr>
          <a:xfrm flipV="1">
            <a:off x="1223867" y="597800"/>
            <a:ext cx="636" cy="1869705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F59F66D-6D41-569E-7502-A127DB9F2065}"/>
              </a:ext>
            </a:extLst>
          </p:cNvPr>
          <p:cNvCxnSpPr>
            <a:cxnSpLocks/>
          </p:cNvCxnSpPr>
          <p:nvPr/>
        </p:nvCxnSpPr>
        <p:spPr>
          <a:xfrm flipH="1">
            <a:off x="1223867" y="597800"/>
            <a:ext cx="7379238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388CE1E-475F-D98F-C12E-0D8AFF8254D0}"/>
              </a:ext>
            </a:extLst>
          </p:cNvPr>
          <p:cNvCxnSpPr>
            <a:cxnSpLocks/>
          </p:cNvCxnSpPr>
          <p:nvPr/>
        </p:nvCxnSpPr>
        <p:spPr>
          <a:xfrm flipV="1">
            <a:off x="6693407" y="597800"/>
            <a:ext cx="1" cy="2884666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DCD33D4B-B5F7-3639-343C-3C47BE60554A}"/>
              </a:ext>
            </a:extLst>
          </p:cNvPr>
          <p:cNvCxnSpPr>
            <a:cxnSpLocks/>
          </p:cNvCxnSpPr>
          <p:nvPr/>
        </p:nvCxnSpPr>
        <p:spPr>
          <a:xfrm flipH="1">
            <a:off x="6693408" y="1798320"/>
            <a:ext cx="1030574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AA739EE2-7182-C43C-95FD-F20BE5A1CA47}"/>
              </a:ext>
            </a:extLst>
          </p:cNvPr>
          <p:cNvCxnSpPr>
            <a:cxnSpLocks/>
          </p:cNvCxnSpPr>
          <p:nvPr/>
        </p:nvCxnSpPr>
        <p:spPr>
          <a:xfrm flipV="1">
            <a:off x="8603105" y="597800"/>
            <a:ext cx="0" cy="2905112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CF746094-55B9-BC5B-88F2-ED7CB62C6930}"/>
              </a:ext>
            </a:extLst>
          </p:cNvPr>
          <p:cNvCxnSpPr>
            <a:cxnSpLocks/>
          </p:cNvCxnSpPr>
          <p:nvPr/>
        </p:nvCxnSpPr>
        <p:spPr>
          <a:xfrm flipH="1">
            <a:off x="8603105" y="1798320"/>
            <a:ext cx="914275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7147FBFB-CA10-EF2B-8FB3-627C21ACC100}"/>
              </a:ext>
            </a:extLst>
          </p:cNvPr>
          <p:cNvCxnSpPr>
            <a:cxnSpLocks/>
          </p:cNvCxnSpPr>
          <p:nvPr/>
        </p:nvCxnSpPr>
        <p:spPr>
          <a:xfrm flipH="1" flipV="1">
            <a:off x="6693406" y="3473387"/>
            <a:ext cx="1105664" cy="29525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AFFAB42-0578-4886-BB51-2F00EC784B76}"/>
              </a:ext>
            </a:extLst>
          </p:cNvPr>
          <p:cNvCxnSpPr>
            <a:cxnSpLocks/>
          </p:cNvCxnSpPr>
          <p:nvPr/>
        </p:nvCxnSpPr>
        <p:spPr>
          <a:xfrm flipH="1">
            <a:off x="8603105" y="3502912"/>
            <a:ext cx="887139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7273472C-1E11-899B-E7C3-CB399E08EBF2}"/>
              </a:ext>
            </a:extLst>
          </p:cNvPr>
          <p:cNvCxnSpPr>
            <a:cxnSpLocks/>
          </p:cNvCxnSpPr>
          <p:nvPr/>
        </p:nvCxnSpPr>
        <p:spPr>
          <a:xfrm>
            <a:off x="3499608" y="2572512"/>
            <a:ext cx="181398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D58E6DE3-0273-A397-CF9B-1AB6939EAF3A}"/>
              </a:ext>
            </a:extLst>
          </p:cNvPr>
          <p:cNvCxnSpPr>
            <a:cxnSpLocks/>
          </p:cNvCxnSpPr>
          <p:nvPr/>
        </p:nvCxnSpPr>
        <p:spPr>
          <a:xfrm>
            <a:off x="3677742" y="2572512"/>
            <a:ext cx="0" cy="263182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BF16DB92-E889-12DE-8627-9784DE11F56A}"/>
              </a:ext>
            </a:extLst>
          </p:cNvPr>
          <p:cNvCxnSpPr>
            <a:cxnSpLocks/>
          </p:cNvCxnSpPr>
          <p:nvPr/>
        </p:nvCxnSpPr>
        <p:spPr>
          <a:xfrm flipH="1">
            <a:off x="2840746" y="5204332"/>
            <a:ext cx="83373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2E4568C-5B49-5189-E6E5-046E0218CC35}"/>
              </a:ext>
            </a:extLst>
          </p:cNvPr>
          <p:cNvCxnSpPr>
            <a:cxnSpLocks/>
          </p:cNvCxnSpPr>
          <p:nvPr/>
        </p:nvCxnSpPr>
        <p:spPr>
          <a:xfrm flipV="1">
            <a:off x="2840746" y="4964302"/>
            <a:ext cx="0" cy="24003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E7DF97D-1ECE-31B6-7D00-38F94A2D327E}"/>
              </a:ext>
            </a:extLst>
          </p:cNvPr>
          <p:cNvCxnSpPr>
            <a:cxnSpLocks/>
          </p:cNvCxnSpPr>
          <p:nvPr/>
        </p:nvCxnSpPr>
        <p:spPr>
          <a:xfrm>
            <a:off x="3781374" y="2804160"/>
            <a:ext cx="0" cy="231641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3E9FD94-F8E6-C0EB-9345-3E8D0B3735E3}"/>
              </a:ext>
            </a:extLst>
          </p:cNvPr>
          <p:cNvCxnSpPr>
            <a:cxnSpLocks/>
          </p:cNvCxnSpPr>
          <p:nvPr/>
        </p:nvCxnSpPr>
        <p:spPr>
          <a:xfrm>
            <a:off x="3508515" y="2804160"/>
            <a:ext cx="272859" cy="0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56244CD2-F227-2B17-EEFA-C12A3E3A667B}"/>
              </a:ext>
            </a:extLst>
          </p:cNvPr>
          <p:cNvCxnSpPr>
            <a:cxnSpLocks/>
          </p:cNvCxnSpPr>
          <p:nvPr/>
        </p:nvCxnSpPr>
        <p:spPr>
          <a:xfrm>
            <a:off x="2781300" y="5120576"/>
            <a:ext cx="1000074" cy="0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FEFA7931-487B-D634-5B49-4E19396BB611}"/>
              </a:ext>
            </a:extLst>
          </p:cNvPr>
          <p:cNvCxnSpPr>
            <a:cxnSpLocks/>
          </p:cNvCxnSpPr>
          <p:nvPr/>
        </p:nvCxnSpPr>
        <p:spPr>
          <a:xfrm flipV="1">
            <a:off x="2781300" y="4991100"/>
            <a:ext cx="0" cy="129476"/>
          </a:xfrm>
          <a:prstGeom prst="line">
            <a:avLst/>
          </a:prstGeom>
          <a:ln w="127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03607265-5E1C-EB38-96DA-3EC8C0D1FE5B}"/>
              </a:ext>
            </a:extLst>
          </p:cNvPr>
          <p:cNvCxnSpPr>
            <a:cxnSpLocks/>
          </p:cNvCxnSpPr>
          <p:nvPr/>
        </p:nvCxnSpPr>
        <p:spPr>
          <a:xfrm flipH="1" flipV="1">
            <a:off x="1224503" y="3738744"/>
            <a:ext cx="7225301" cy="6096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9C106E01-E655-5FB9-4DB7-FA8A854ECDF3}"/>
              </a:ext>
            </a:extLst>
          </p:cNvPr>
          <p:cNvCxnSpPr>
            <a:cxnSpLocks/>
          </p:cNvCxnSpPr>
          <p:nvPr/>
        </p:nvCxnSpPr>
        <p:spPr>
          <a:xfrm flipV="1">
            <a:off x="8449804" y="3799704"/>
            <a:ext cx="0" cy="1153525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6C2633FF-1250-54D4-23A2-FC38660A475C}"/>
              </a:ext>
            </a:extLst>
          </p:cNvPr>
          <p:cNvCxnSpPr>
            <a:cxnSpLocks/>
          </p:cNvCxnSpPr>
          <p:nvPr/>
        </p:nvCxnSpPr>
        <p:spPr>
          <a:xfrm flipH="1">
            <a:off x="8457214" y="4953229"/>
            <a:ext cx="268653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6DDC5271-0906-D6B5-2DEA-E7E46ADCF982}"/>
              </a:ext>
            </a:extLst>
          </p:cNvPr>
          <p:cNvCxnSpPr>
            <a:cxnSpLocks/>
          </p:cNvCxnSpPr>
          <p:nvPr/>
        </p:nvCxnSpPr>
        <p:spPr>
          <a:xfrm flipH="1">
            <a:off x="8457214" y="5055838"/>
            <a:ext cx="268653" cy="13729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59F81AB5-D5EA-AB68-B098-625F5F392D15}"/>
              </a:ext>
            </a:extLst>
          </p:cNvPr>
          <p:cNvCxnSpPr>
            <a:cxnSpLocks/>
          </p:cNvCxnSpPr>
          <p:nvPr/>
        </p:nvCxnSpPr>
        <p:spPr>
          <a:xfrm flipV="1">
            <a:off x="8457214" y="5069567"/>
            <a:ext cx="0" cy="659768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D5924E6E-B891-6A9F-0BCF-08A0FF34B68C}"/>
              </a:ext>
            </a:extLst>
          </p:cNvPr>
          <p:cNvCxnSpPr>
            <a:cxnSpLocks/>
          </p:cNvCxnSpPr>
          <p:nvPr/>
        </p:nvCxnSpPr>
        <p:spPr>
          <a:xfrm flipV="1">
            <a:off x="7094220" y="5729334"/>
            <a:ext cx="1362994" cy="13730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5F9495B4-39FB-420F-72F0-932AB7AD7E51}"/>
              </a:ext>
            </a:extLst>
          </p:cNvPr>
          <p:cNvCxnSpPr>
            <a:cxnSpLocks/>
          </p:cNvCxnSpPr>
          <p:nvPr/>
        </p:nvCxnSpPr>
        <p:spPr>
          <a:xfrm flipV="1">
            <a:off x="7094220" y="5453380"/>
            <a:ext cx="0" cy="289684"/>
          </a:xfrm>
          <a:prstGeom prst="line">
            <a:avLst/>
          </a:prstGeom>
          <a:ln w="12700">
            <a:solidFill>
              <a:srgbClr val="00206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EE96E17C-1EF9-3C3A-4E7A-2226FFB73F63}"/>
              </a:ext>
            </a:extLst>
          </p:cNvPr>
          <p:cNvCxnSpPr>
            <a:cxnSpLocks/>
          </p:cNvCxnSpPr>
          <p:nvPr/>
        </p:nvCxnSpPr>
        <p:spPr>
          <a:xfrm flipV="1">
            <a:off x="6983344" y="5373868"/>
            <a:ext cx="0" cy="28968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4733C0E0-D6FA-518F-860C-A05FF5107A67}"/>
              </a:ext>
            </a:extLst>
          </p:cNvPr>
          <p:cNvCxnSpPr>
            <a:cxnSpLocks/>
          </p:cNvCxnSpPr>
          <p:nvPr/>
        </p:nvCxnSpPr>
        <p:spPr>
          <a:xfrm>
            <a:off x="4994802" y="5663552"/>
            <a:ext cx="1988542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FE1AF4EF-BC2C-E07A-624B-22E206A8D3EA}"/>
              </a:ext>
            </a:extLst>
          </p:cNvPr>
          <p:cNvCxnSpPr>
            <a:cxnSpLocks/>
          </p:cNvCxnSpPr>
          <p:nvPr/>
        </p:nvCxnSpPr>
        <p:spPr>
          <a:xfrm flipH="1" flipV="1">
            <a:off x="4994802" y="5267777"/>
            <a:ext cx="1430" cy="395775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C66D7E7F-EDB9-1F56-1D94-931D0F3BE4C4}"/>
              </a:ext>
            </a:extLst>
          </p:cNvPr>
          <p:cNvCxnSpPr>
            <a:cxnSpLocks/>
          </p:cNvCxnSpPr>
          <p:nvPr/>
        </p:nvCxnSpPr>
        <p:spPr>
          <a:xfrm flipV="1">
            <a:off x="4171174" y="3738744"/>
            <a:ext cx="0" cy="1635124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E015AFBD-680C-C884-ADA9-F0430FCD2D40}"/>
              </a:ext>
            </a:extLst>
          </p:cNvPr>
          <p:cNvCxnSpPr>
            <a:cxnSpLocks/>
          </p:cNvCxnSpPr>
          <p:nvPr/>
        </p:nvCxnSpPr>
        <p:spPr>
          <a:xfrm flipH="1">
            <a:off x="4171174" y="5373868"/>
            <a:ext cx="545606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2A7095FA-9183-7F7C-CED4-B2DC937C6A4E}"/>
              </a:ext>
            </a:extLst>
          </p:cNvPr>
          <p:cNvCxnSpPr>
            <a:cxnSpLocks/>
          </p:cNvCxnSpPr>
          <p:nvPr/>
        </p:nvCxnSpPr>
        <p:spPr>
          <a:xfrm>
            <a:off x="3477014" y="2477665"/>
            <a:ext cx="162838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FE3A8802-0DB0-9F6E-03D7-05F0D275E651}"/>
              </a:ext>
            </a:extLst>
          </p:cNvPr>
          <p:cNvCxnSpPr>
            <a:cxnSpLocks/>
          </p:cNvCxnSpPr>
          <p:nvPr/>
        </p:nvCxnSpPr>
        <p:spPr>
          <a:xfrm>
            <a:off x="5105400" y="2477665"/>
            <a:ext cx="0" cy="15912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98E3EAD5-4ADC-91D9-83FE-C038659D5B15}"/>
              </a:ext>
            </a:extLst>
          </p:cNvPr>
          <p:cNvCxnSpPr>
            <a:cxnSpLocks/>
          </p:cNvCxnSpPr>
          <p:nvPr/>
        </p:nvCxnSpPr>
        <p:spPr>
          <a:xfrm>
            <a:off x="5105400" y="4068945"/>
            <a:ext cx="934226" cy="37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09A35FA3-98ED-6FD1-1FE1-C9B3D86D591C}"/>
              </a:ext>
            </a:extLst>
          </p:cNvPr>
          <p:cNvCxnSpPr>
            <a:cxnSpLocks/>
          </p:cNvCxnSpPr>
          <p:nvPr/>
        </p:nvCxnSpPr>
        <p:spPr>
          <a:xfrm>
            <a:off x="3499608" y="4065239"/>
            <a:ext cx="1605792" cy="181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5F53997D-D1FA-1E77-D034-80F2D96C6115}"/>
              </a:ext>
            </a:extLst>
          </p:cNvPr>
          <p:cNvCxnSpPr>
            <a:cxnSpLocks/>
          </p:cNvCxnSpPr>
          <p:nvPr/>
        </p:nvCxnSpPr>
        <p:spPr>
          <a:xfrm>
            <a:off x="3510810" y="4058345"/>
            <a:ext cx="0" cy="9784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39E5E9D-7838-95C9-6CAA-C6B010E23E03}"/>
              </a:ext>
            </a:extLst>
          </p:cNvPr>
          <p:cNvCxnSpPr>
            <a:cxnSpLocks/>
          </p:cNvCxnSpPr>
          <p:nvPr/>
        </p:nvCxnSpPr>
        <p:spPr>
          <a:xfrm>
            <a:off x="2873867" y="5008117"/>
            <a:ext cx="6758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1206F31-FB37-44C3-4C2E-EC8A3690A8E1}"/>
              </a:ext>
            </a:extLst>
          </p:cNvPr>
          <p:cNvCxnSpPr>
            <a:cxnSpLocks/>
          </p:cNvCxnSpPr>
          <p:nvPr/>
        </p:nvCxnSpPr>
        <p:spPr>
          <a:xfrm flipH="1">
            <a:off x="6028443" y="4065239"/>
            <a:ext cx="11183" cy="153298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3BA39D6F-2E28-4B4F-DD22-EBA334BDA869}"/>
              </a:ext>
            </a:extLst>
          </p:cNvPr>
          <p:cNvCxnSpPr>
            <a:cxnSpLocks/>
          </p:cNvCxnSpPr>
          <p:nvPr/>
        </p:nvCxnSpPr>
        <p:spPr>
          <a:xfrm>
            <a:off x="6028443" y="5598222"/>
            <a:ext cx="10045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11A090F4-4836-0C19-995C-E1B91080127F}"/>
              </a:ext>
            </a:extLst>
          </p:cNvPr>
          <p:cNvCxnSpPr>
            <a:cxnSpLocks/>
          </p:cNvCxnSpPr>
          <p:nvPr/>
        </p:nvCxnSpPr>
        <p:spPr>
          <a:xfrm>
            <a:off x="7032982" y="5432542"/>
            <a:ext cx="0" cy="1656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191E8B09-1069-20AD-0328-83DFA5574009}"/>
              </a:ext>
            </a:extLst>
          </p:cNvPr>
          <p:cNvCxnSpPr>
            <a:cxnSpLocks/>
          </p:cNvCxnSpPr>
          <p:nvPr/>
        </p:nvCxnSpPr>
        <p:spPr>
          <a:xfrm>
            <a:off x="5094217" y="3662545"/>
            <a:ext cx="4476503" cy="152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9D7ECEB8-ED3B-0A33-B002-2AD3CF65F4F8}"/>
              </a:ext>
            </a:extLst>
          </p:cNvPr>
          <p:cNvCxnSpPr>
            <a:cxnSpLocks/>
          </p:cNvCxnSpPr>
          <p:nvPr/>
        </p:nvCxnSpPr>
        <p:spPr>
          <a:xfrm>
            <a:off x="7874000" y="3526790"/>
            <a:ext cx="0" cy="1441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3857AD32-D990-27C2-E210-C696D0800460}"/>
              </a:ext>
            </a:extLst>
          </p:cNvPr>
          <p:cNvCxnSpPr>
            <a:cxnSpLocks/>
          </p:cNvCxnSpPr>
          <p:nvPr/>
        </p:nvCxnSpPr>
        <p:spPr>
          <a:xfrm>
            <a:off x="9570720" y="3548380"/>
            <a:ext cx="0" cy="1294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87BE14C5-5858-FD70-9B76-0C92AA6182E2}"/>
              </a:ext>
            </a:extLst>
          </p:cNvPr>
          <p:cNvCxnSpPr>
            <a:cxnSpLocks/>
          </p:cNvCxnSpPr>
          <p:nvPr/>
        </p:nvCxnSpPr>
        <p:spPr>
          <a:xfrm>
            <a:off x="5105400" y="2050356"/>
            <a:ext cx="0" cy="7696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07F3604A-0EC8-F966-B252-421421F342D0}"/>
              </a:ext>
            </a:extLst>
          </p:cNvPr>
          <p:cNvCxnSpPr>
            <a:cxnSpLocks/>
          </p:cNvCxnSpPr>
          <p:nvPr/>
        </p:nvCxnSpPr>
        <p:spPr>
          <a:xfrm flipV="1">
            <a:off x="5105400" y="2029910"/>
            <a:ext cx="4465320" cy="204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B85362C6-7AAC-2854-8E0B-7DF89A1DA601}"/>
              </a:ext>
            </a:extLst>
          </p:cNvPr>
          <p:cNvCxnSpPr>
            <a:cxnSpLocks/>
          </p:cNvCxnSpPr>
          <p:nvPr/>
        </p:nvCxnSpPr>
        <p:spPr>
          <a:xfrm>
            <a:off x="7775717" y="1851489"/>
            <a:ext cx="0" cy="1886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9B1A9E6C-BD5E-B2B4-6F80-9B4672C8634B}"/>
              </a:ext>
            </a:extLst>
          </p:cNvPr>
          <p:cNvCxnSpPr>
            <a:cxnSpLocks/>
          </p:cNvCxnSpPr>
          <p:nvPr/>
        </p:nvCxnSpPr>
        <p:spPr>
          <a:xfrm>
            <a:off x="9570720" y="1851488"/>
            <a:ext cx="0" cy="1784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TextBox 250">
            <a:extLst>
              <a:ext uri="{FF2B5EF4-FFF2-40B4-BE49-F238E27FC236}">
                <a16:creationId xmlns:a16="http://schemas.microsoft.com/office/drawing/2014/main" id="{4337FC7E-5793-7F78-FF5A-492BE8CDD35B}"/>
              </a:ext>
            </a:extLst>
          </p:cNvPr>
          <p:cNvSpPr txBox="1"/>
          <p:nvPr/>
        </p:nvSpPr>
        <p:spPr>
          <a:xfrm>
            <a:off x="2293773" y="3136375"/>
            <a:ext cx="159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ESP8622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1E6C2919-501A-B326-D21F-302560965503}"/>
              </a:ext>
            </a:extLst>
          </p:cNvPr>
          <p:cNvSpPr txBox="1"/>
          <p:nvPr/>
        </p:nvSpPr>
        <p:spPr>
          <a:xfrm>
            <a:off x="1792471" y="5241020"/>
            <a:ext cx="1977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Ultra Sonic Sensor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8C7D62A1-05A3-1199-C871-D0814ECD815C}"/>
              </a:ext>
            </a:extLst>
          </p:cNvPr>
          <p:cNvSpPr txBox="1"/>
          <p:nvPr/>
        </p:nvSpPr>
        <p:spPr>
          <a:xfrm>
            <a:off x="4171174" y="5711038"/>
            <a:ext cx="1598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Toggle Switch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EEC5CBEF-FBFE-D811-BC90-C7A5D6FBB924}"/>
              </a:ext>
            </a:extLst>
          </p:cNvPr>
          <p:cNvSpPr txBox="1"/>
          <p:nvPr/>
        </p:nvSpPr>
        <p:spPr>
          <a:xfrm>
            <a:off x="6224530" y="5816217"/>
            <a:ext cx="1598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3.7 v Battery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AC5BC42F-2E9B-CBA1-B9DD-27BBDC5D87F5}"/>
              </a:ext>
            </a:extLst>
          </p:cNvPr>
          <p:cNvSpPr txBox="1"/>
          <p:nvPr/>
        </p:nvSpPr>
        <p:spPr>
          <a:xfrm>
            <a:off x="8725867" y="5399451"/>
            <a:ext cx="1598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BMS</a:t>
            </a:r>
          </a:p>
          <a:p>
            <a:r>
              <a:rPr lang="en-IN" b="1" dirty="0"/>
              <a:t>(Battery Management</a:t>
            </a:r>
          </a:p>
          <a:p>
            <a:r>
              <a:rPr lang="en-IN" b="1" dirty="0"/>
              <a:t>System )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9C6371FE-69F7-86B8-01C1-C7B2E37C444A}"/>
              </a:ext>
            </a:extLst>
          </p:cNvPr>
          <p:cNvSpPr txBox="1"/>
          <p:nvPr/>
        </p:nvSpPr>
        <p:spPr>
          <a:xfrm>
            <a:off x="8519090" y="3780403"/>
            <a:ext cx="1598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Servo Motors</a:t>
            </a:r>
          </a:p>
        </p:txBody>
      </p:sp>
    </p:spTree>
    <p:extLst>
      <p:ext uri="{BB962C8B-B14F-4D97-AF65-F5344CB8AC3E}">
        <p14:creationId xmlns:p14="http://schemas.microsoft.com/office/powerpoint/2010/main" val="3009850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18</Words>
  <Application>Microsoft Office PowerPoint</Application>
  <PresentationFormat>Widescreen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Hemanth sai</dc:creator>
  <cp:lastModifiedBy>Hemanth sai</cp:lastModifiedBy>
  <cp:revision>1</cp:revision>
  <dcterms:created xsi:type="dcterms:W3CDTF">2025-05-12T18:36:49Z</dcterms:created>
  <dcterms:modified xsi:type="dcterms:W3CDTF">2025-05-12T19:27:51Z</dcterms:modified>
</cp:coreProperties>
</file>

<file path=docProps/thumbnail.jpeg>
</file>